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338" r:id="rId2"/>
    <p:sldId id="353" r:id="rId3"/>
    <p:sldId id="354" r:id="rId4"/>
    <p:sldId id="345" r:id="rId5"/>
    <p:sldId id="346" r:id="rId6"/>
    <p:sldId id="351" r:id="rId7"/>
    <p:sldId id="352" r:id="rId8"/>
    <p:sldId id="347" r:id="rId9"/>
    <p:sldId id="348" r:id="rId10"/>
    <p:sldId id="349" r:id="rId11"/>
    <p:sldId id="350" r:id="rId12"/>
    <p:sldId id="35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22" autoAdjust="0"/>
    <p:restoredTop sz="95604" autoAdjust="0"/>
  </p:normalViewPr>
  <p:slideViewPr>
    <p:cSldViewPr>
      <p:cViewPr varScale="1">
        <p:scale>
          <a:sx n="70" d="100"/>
          <a:sy n="70" d="100"/>
        </p:scale>
        <p:origin x="-2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47F669-6856-46C6-AC01-95EBF8C13A88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F5892C-0D23-4D89-912A-CE1FE7C3F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DFD62-1EB0-4194-997A-0CBF89750135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A628-69A7-4AA8-AB3B-1C22E476C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3138A-5D73-4F65-9878-6F8B29088534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BEAF0-2EC5-4EC8-99CD-D0530F94E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B95F8-0B64-40EE-AB53-11BFB4A97B8A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4F76F-7CBB-4EA5-B006-C7AB712BF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2E1E2-91D1-49CF-9C78-79A1FF924797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E98E9-43E5-4DAF-B17A-C6930E94D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D5E10-81FA-45E4-A04A-DB81F6491CDE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32D3B-E0B4-4F26-A0AC-9AC8C5F35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1439B-33C1-4A4E-9B60-82B35322D90A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EB9F2-691D-43A4-94BC-A158AABC4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DD283-1E68-47CD-A145-BDF6EFDB29A9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5694C-6C2A-4743-BC15-F253FC3E5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0FF99-C778-4DBB-AA12-BC76F7742801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2793-C347-41AB-9574-EE89D0F95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F359A-1547-45AC-9454-D3383ADCC3C1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D7DF-17AE-4D60-978A-C134C3DF8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8C23-CF78-4978-A5BD-DDF8BF3C0F00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E65E-BB32-469E-B570-B191B87F1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4EA44-2E1A-49EB-A55D-9BABDF32DCEC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DA187-F437-403E-8DC4-A708D3A99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C318DC-FF75-42E1-B9D1-758F3F44E55B}" type="datetimeFigureOut">
              <a:rPr lang="en-US"/>
              <a:pPr>
                <a:defRPr/>
              </a:pPr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0C53D4-88C8-4D10-BDBD-0F939756D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19" r:id="rId9"/>
    <p:sldLayoutId id="2147483818" r:id="rId10"/>
    <p:sldLayoutId id="21474838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Non-verbal communication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4" name="Picture 3" descr="teacher presen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9900" y="1319767"/>
            <a:ext cx="7185900" cy="52343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0600" y="32004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Oral</a:t>
            </a:r>
          </a:p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Presentations 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Save me!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945"/>
            <a:ext cx="238604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55245"/>
            <a:ext cx="1935163" cy="150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343" y="1340933"/>
            <a:ext cx="2281210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084" y="1299728"/>
            <a:ext cx="845803" cy="2495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73630"/>
            <a:ext cx="1958975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490" y="3957347"/>
            <a:ext cx="1458913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963" y="4021061"/>
            <a:ext cx="1573213" cy="159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941" y="4021061"/>
            <a:ext cx="2060286" cy="197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8515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Save me!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1"/>
            <a:ext cx="8686800" cy="1371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	You </a:t>
            </a:r>
            <a:r>
              <a:rPr lang="en-US" sz="2400" dirty="0"/>
              <a:t>have </a:t>
            </a:r>
            <a:r>
              <a:rPr lang="en-US" sz="2400" b="1" dirty="0"/>
              <a:t>90 seconds </a:t>
            </a:r>
            <a:r>
              <a:rPr lang="en-US" sz="2400" dirty="0"/>
              <a:t>to convince the pilot that you deserve </a:t>
            </a:r>
            <a:r>
              <a:rPr lang="en-US" sz="2400" dirty="0" smtClean="0"/>
              <a:t>a parachute.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u="sng" dirty="0" smtClean="0"/>
              <a:t>Consider</a:t>
            </a:r>
            <a:r>
              <a:rPr lang="en-US" sz="2400" dirty="0" smtClean="0"/>
              <a:t>; signposting, delivery and non verbal communication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667000"/>
            <a:ext cx="4366836" cy="25237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I should have a parachute because...</a:t>
            </a:r>
          </a:p>
          <a:p>
            <a:pPr>
              <a:buNone/>
            </a:pP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I am very good at...</a:t>
            </a:r>
          </a:p>
          <a:p>
            <a:pPr>
              <a:buNone/>
            </a:pP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I can help people by...</a:t>
            </a:r>
          </a:p>
          <a:p>
            <a:pPr>
              <a:buNone/>
            </a:pP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I know how to / I can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2667000"/>
            <a:ext cx="297180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u="sng" dirty="0" err="1" smtClean="0"/>
              <a:t>Emphazing</a:t>
            </a:r>
            <a:endParaRPr lang="en-US" sz="2400" u="sng" dirty="0" smtClean="0"/>
          </a:p>
          <a:p>
            <a:r>
              <a:rPr lang="en-US" sz="2400" dirty="0" smtClean="0"/>
              <a:t>absolutely (fantastic)</a:t>
            </a:r>
          </a:p>
          <a:p>
            <a:r>
              <a:rPr lang="en-US" sz="2400" dirty="0" smtClean="0"/>
              <a:t>completely (awful)</a:t>
            </a:r>
          </a:p>
          <a:p>
            <a:endParaRPr lang="en-US" sz="2400" dirty="0" smtClean="0"/>
          </a:p>
          <a:p>
            <a:r>
              <a:rPr lang="en-US" sz="2400" dirty="0" smtClean="0"/>
              <a:t>extremely (good)</a:t>
            </a:r>
          </a:p>
          <a:p>
            <a:r>
              <a:rPr lang="en-US" sz="2400" dirty="0" smtClean="0"/>
              <a:t>really / very (bad)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8800" y="5334000"/>
            <a:ext cx="5742021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100" u="sng" dirty="0" smtClean="0"/>
              <a:t>Persuading</a:t>
            </a:r>
          </a:p>
          <a:p>
            <a:r>
              <a:rPr lang="en-US" sz="2100" dirty="0" smtClean="0"/>
              <a:t>My proposal / suggestion/ recommendation is that</a:t>
            </a:r>
          </a:p>
          <a:p>
            <a:r>
              <a:rPr lang="en-US" sz="2100" dirty="0" smtClean="0"/>
              <a:t>You must admit that___ </a:t>
            </a:r>
          </a:p>
          <a:p>
            <a:r>
              <a:rPr lang="en-US" sz="2100" dirty="0" smtClean="0"/>
              <a:t>Don't you agree that____?</a:t>
            </a:r>
            <a:endParaRPr lang="en-US" sz="2100" dirty="0"/>
          </a:p>
        </p:txBody>
      </p:sp>
    </p:spTree>
    <p:extLst>
      <p:ext uri="{BB962C8B-B14F-4D97-AF65-F5344CB8AC3E}">
        <p14:creationId xmlns="" xmlns:p14="http://schemas.microsoft.com/office/powerpoint/2010/main" val="38851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Mirror activity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146" name="Picture 2" descr="http://www.ikea.com/us/en/images/products/hemnes-mirror-brown__75903_PE195130_S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1524000"/>
            <a:ext cx="4762500" cy="4762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0400" y="2743200"/>
            <a:ext cx="53355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 Give your presentation naturally</a:t>
            </a:r>
          </a:p>
          <a:p>
            <a:pPr>
              <a:buFontTx/>
              <a:buChar char="-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 While you are speaking your partner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 will be mirroring your movements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51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Key points - delivery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524000"/>
            <a:ext cx="8305800" cy="44012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 Be aware of word and sentence stress and effect on   meaning.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Practice stress timing in your preparation.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Key words - speak out slowly and with emphasis.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Consider pausing and repetition for emphasis.</a:t>
            </a:r>
          </a:p>
          <a:p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Talk to your audience, don't read to them!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6858000" cy="556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715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Presentation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Non-verbal communication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0593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ahoma" pitchFamily="34" charset="0"/>
                <a:cs typeface="Tahoma" pitchFamily="34" charset="0"/>
              </a:rPr>
              <a:t>What types of non-verbal communication do you know?</a:t>
            </a:r>
          </a:p>
          <a:p>
            <a:endParaRPr lang="en-US" sz="2800" dirty="0">
              <a:latin typeface="Tahoma" pitchFamily="34" charset="0"/>
              <a:cs typeface="Tahoma" pitchFamily="34" charset="0"/>
            </a:endParaRPr>
          </a:p>
          <a:p>
            <a:r>
              <a:rPr lang="en-US" sz="2800" dirty="0">
                <a:latin typeface="Tahoma" pitchFamily="34" charset="0"/>
                <a:cs typeface="Tahoma" pitchFamily="34" charset="0"/>
              </a:rPr>
              <a:t>What effect does non-verbal communication have on an oral 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presentation and the audience?</a:t>
            </a:r>
          </a:p>
          <a:p>
            <a:endParaRPr lang="en-US" sz="28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2800" dirty="0" smtClean="0">
                <a:latin typeface="Tahoma" pitchFamily="34" charset="0"/>
                <a:cs typeface="Tahoma" pitchFamily="34" charset="0"/>
              </a:rPr>
              <a:t>Is it important? Why? Why not?</a:t>
            </a:r>
            <a:endParaRPr lang="en-GB" sz="2800" dirty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14338" name="Picture 2" descr="http://www.communication-type.com/wp-content/uploads/2010/04/importance-of-nonverbal-communic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657600"/>
            <a:ext cx="2362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Non-verbal communication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4582" name="Picture 6" descr="http://hrclubsyd.files.wordpress.com/2009/05/peo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410200"/>
            <a:ext cx="1568544" cy="1212238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We communicate meaning not only with language.</a:t>
            </a:r>
          </a:p>
          <a:p>
            <a:pPr>
              <a:buNone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	</a:t>
            </a:r>
          </a:p>
          <a:p>
            <a:pPr>
              <a:buNone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Why is it more difficult to communicate with someone on the phone than in person? </a:t>
            </a:r>
          </a:p>
          <a:p>
            <a:pPr>
              <a:buNone/>
            </a:pPr>
            <a:endParaRPr lang="en-US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If we want to </a:t>
            </a:r>
            <a:r>
              <a:rPr lang="en-US" i="1" dirty="0" smtClean="0">
                <a:latin typeface="Tahoma" pitchFamily="34" charset="0"/>
                <a:cs typeface="Tahoma" pitchFamily="34" charset="0"/>
              </a:rPr>
              <a:t>effectively communicate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our message to an audience, we also have to consider non-verbal signals.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8515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1295401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 Is this is a good presentation? Why?  Why not?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 What does she do differently the second time?</a:t>
            </a:r>
          </a:p>
          <a:p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Non-verbal communication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</p:spTree>
    <p:controls>
      <p:control spid="25602" name="ShockwaveFlash1" r:id="rId2" imgW="6553080" imgH="44956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62000" y="12954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 What is the effect of this woman’s non-verbal 	communication on her presentation?</a:t>
            </a:r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Non-verbal communication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</p:spTree>
    <p:controls>
      <p:control spid="26627" name="ShockwaveFlash1" r:id="rId2" imgW="6705720" imgH="43434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Non-verbal communication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1"/>
            <a:ext cx="8534400" cy="3200399"/>
          </a:xfrm>
        </p:spPr>
        <p:txBody>
          <a:bodyPr>
            <a:noAutofit/>
          </a:bodyPr>
          <a:lstStyle/>
          <a:p>
            <a:r>
              <a:rPr lang="en-US" sz="2800" dirty="0" smtClean="0"/>
              <a:t>look </a:t>
            </a:r>
            <a:r>
              <a:rPr lang="en-US" sz="2800" dirty="0"/>
              <a:t>up from </a:t>
            </a:r>
            <a:r>
              <a:rPr lang="en-US" sz="2800" dirty="0" smtClean="0"/>
              <a:t>your notes / </a:t>
            </a:r>
            <a:r>
              <a:rPr lang="en-US" sz="2800" dirty="0" err="1" smtClean="0"/>
              <a:t>powerpoint</a:t>
            </a:r>
            <a:r>
              <a:rPr lang="en-US" sz="2800" dirty="0" smtClean="0"/>
              <a:t> / don’t read</a:t>
            </a:r>
            <a:endParaRPr lang="en-US" sz="2800" dirty="0"/>
          </a:p>
          <a:p>
            <a:r>
              <a:rPr lang="en-US" sz="2800" dirty="0" smtClean="0"/>
              <a:t>use </a:t>
            </a:r>
            <a:r>
              <a:rPr lang="en-US" sz="2800" dirty="0"/>
              <a:t>gestures / </a:t>
            </a:r>
            <a:r>
              <a:rPr lang="en-US" sz="2800" dirty="0" smtClean="0"/>
              <a:t>hand movement / relaxed arms</a:t>
            </a:r>
          </a:p>
          <a:p>
            <a:r>
              <a:rPr lang="en-US" sz="2800" dirty="0" smtClean="0"/>
              <a:t>Confident, positive posture and facial expressions</a:t>
            </a:r>
            <a:endParaRPr lang="en-US" sz="2800" dirty="0"/>
          </a:p>
          <a:p>
            <a:r>
              <a:rPr lang="en-US" sz="2800" dirty="0" smtClean="0"/>
              <a:t>no sitting </a:t>
            </a:r>
            <a:r>
              <a:rPr lang="en-US" sz="2800" dirty="0"/>
              <a:t>at the </a:t>
            </a:r>
            <a:r>
              <a:rPr lang="en-US" sz="2800" dirty="0" smtClean="0"/>
              <a:t>table / leaning on the chair</a:t>
            </a:r>
            <a:endParaRPr lang="en-US" sz="2800" dirty="0"/>
          </a:p>
          <a:p>
            <a:r>
              <a:rPr lang="en-US" sz="2800" dirty="0" smtClean="0"/>
              <a:t>use </a:t>
            </a:r>
            <a:r>
              <a:rPr lang="en-US" sz="2800" dirty="0"/>
              <a:t>eye contact</a:t>
            </a:r>
          </a:p>
          <a:p>
            <a:r>
              <a:rPr lang="en-US" sz="2800" dirty="0" smtClean="0"/>
              <a:t>don’t look </a:t>
            </a:r>
            <a:r>
              <a:rPr lang="en-US" sz="2800" dirty="0"/>
              <a:t>at one part of the </a:t>
            </a:r>
            <a:r>
              <a:rPr lang="en-US" sz="2800" dirty="0" smtClean="0"/>
              <a:t>room / or one person</a:t>
            </a:r>
            <a:endParaRPr lang="en-US" sz="2800" dirty="0"/>
          </a:p>
          <a:p>
            <a:r>
              <a:rPr lang="en-US" sz="2800" dirty="0" smtClean="0"/>
              <a:t>keep open </a:t>
            </a:r>
            <a:r>
              <a:rPr lang="en-US" sz="2800" dirty="0"/>
              <a:t>body </a:t>
            </a:r>
            <a:r>
              <a:rPr lang="en-US" sz="2800" dirty="0" smtClean="0"/>
              <a:t>language</a:t>
            </a:r>
            <a:endParaRPr lang="en-GB" sz="2800" dirty="0"/>
          </a:p>
        </p:txBody>
      </p:sp>
      <p:pic>
        <p:nvPicPr>
          <p:cNvPr id="5" name="Picture 6" descr="http://hrclubsyd.files.wordpress.com/2009/05/peo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343400"/>
            <a:ext cx="2971800" cy="22967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8515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ahoma" pitchFamily="34" charset="0"/>
                <a:cs typeface="Tahoma" pitchFamily="34" charset="0"/>
              </a:rPr>
              <a:t>Non-verbal communication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534400" cy="243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Choose two famous people that you like / admire / respect;</a:t>
            </a:r>
          </a:p>
          <a:p>
            <a:pPr>
              <a:buNone/>
            </a:pPr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Don’t tell your colleagues who you have chosen.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1.</a:t>
            </a:r>
          </a:p>
          <a:p>
            <a:pPr>
              <a:buNone/>
            </a:pPr>
            <a:r>
              <a:rPr lang="en-US" sz="2400" dirty="0" smtClean="0"/>
              <a:t>2.</a:t>
            </a:r>
          </a:p>
        </p:txBody>
      </p:sp>
    </p:spTree>
    <p:extLst>
      <p:ext uri="{BB962C8B-B14F-4D97-AF65-F5344CB8AC3E}">
        <p14:creationId xmlns="" xmlns:p14="http://schemas.microsoft.com/office/powerpoint/2010/main" val="38851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</TotalTime>
  <Words>315</Words>
  <Application>Microsoft Office PowerPoint</Application>
  <PresentationFormat>On-screen Show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Key points - delivery</vt:lpstr>
      <vt:lpstr>Slide 3</vt:lpstr>
      <vt:lpstr>Non-verbal communication</vt:lpstr>
      <vt:lpstr>Non-verbal communication</vt:lpstr>
      <vt:lpstr>Non-verbal communication</vt:lpstr>
      <vt:lpstr>Non-verbal communication</vt:lpstr>
      <vt:lpstr>Non-verbal communication</vt:lpstr>
      <vt:lpstr>Non-verbal communication</vt:lpstr>
      <vt:lpstr>Save me!</vt:lpstr>
      <vt:lpstr>Save me!</vt:lpstr>
      <vt:lpstr>Mirror activity</vt:lpstr>
    </vt:vector>
  </TitlesOfParts>
  <Company>SEAMEO RELC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draynor</dc:creator>
  <cp:lastModifiedBy>Administrator</cp:lastModifiedBy>
  <cp:revision>62</cp:revision>
  <dcterms:created xsi:type="dcterms:W3CDTF">2011-06-03T06:44:28Z</dcterms:created>
  <dcterms:modified xsi:type="dcterms:W3CDTF">2011-08-22T08:18:56Z</dcterms:modified>
</cp:coreProperties>
</file>